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 snapToObjects="1">
      <p:cViewPr varScale="1">
        <p:scale>
          <a:sx n="77" d="100"/>
          <a:sy n="77" d="100"/>
        </p:scale>
        <p:origin x="1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17" name="project structure: trav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structure: travis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7981"/>
            <a:ext cx="13004800" cy="3897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Untitled.jpeg" descr="Untitled.jpeg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-12700" y="5620280"/>
            <a:ext cx="2232422" cy="59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93"/>
                </a:ln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592" y="18956"/>
                </a:lnTo>
                <a:cubicBezTo>
                  <a:pt x="21586" y="16856"/>
                  <a:pt x="21564" y="16528"/>
                  <a:pt x="21473" y="17373"/>
                </a:cubicBezTo>
                <a:cubicBezTo>
                  <a:pt x="21221" y="19728"/>
                  <a:pt x="21108" y="17691"/>
                  <a:pt x="21108" y="10618"/>
                </a:cubicBezTo>
                <a:cubicBezTo>
                  <a:pt x="21108" y="6632"/>
                  <a:pt x="21145" y="3231"/>
                  <a:pt x="21189" y="3065"/>
                </a:cubicBezTo>
                <a:cubicBezTo>
                  <a:pt x="21234" y="2899"/>
                  <a:pt x="21344" y="3001"/>
                  <a:pt x="21435" y="3283"/>
                </a:cubicBezTo>
                <a:cubicBezTo>
                  <a:pt x="21541" y="3611"/>
                  <a:pt x="21583" y="3478"/>
                  <a:pt x="21596" y="2658"/>
                </a:cubicBezTo>
                <a:lnTo>
                  <a:pt x="21293" y="2862"/>
                </a:lnTo>
                <a:cubicBezTo>
                  <a:pt x="20939" y="3115"/>
                  <a:pt x="20498" y="2180"/>
                  <a:pt x="20724" y="1656"/>
                </a:cubicBezTo>
                <a:cubicBezTo>
                  <a:pt x="20802" y="1476"/>
                  <a:pt x="20863" y="1032"/>
                  <a:pt x="20863" y="668"/>
                </a:cubicBezTo>
                <a:cubicBezTo>
                  <a:pt x="20863" y="549"/>
                  <a:pt x="20776" y="444"/>
                  <a:pt x="20594" y="363"/>
                </a:cubicBezTo>
                <a:cubicBezTo>
                  <a:pt x="20582" y="394"/>
                  <a:pt x="20565" y="432"/>
                  <a:pt x="20559" y="465"/>
                </a:cubicBezTo>
                <a:cubicBezTo>
                  <a:pt x="20455" y="1095"/>
                  <a:pt x="9370" y="1095"/>
                  <a:pt x="9266" y="465"/>
                </a:cubicBezTo>
                <a:cubicBezTo>
                  <a:pt x="9218" y="172"/>
                  <a:pt x="7528" y="0"/>
                  <a:pt x="4596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22" name="project structure: shablona compli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structure: shablona compliant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1143" y="2427903"/>
            <a:ext cx="9002657" cy="6751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26" name="project structure: How to packag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structure: How to package?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35935"/>
            <a:ext cx="13004800" cy="4681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t>Coordination and Collaboration in Git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t>Folium is an excellent mapping package, but making visualizations can be overly complex and cumbersome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t>Tradeoffs between pre-processing and on the fly data processing.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t>More minimalist Folium map detail</a:t>
            </a:r>
          </a:p>
          <a:p>
            <a:r>
              <a:t>Color coding to better display increases and decreases in collisions</a:t>
            </a:r>
          </a:p>
          <a:p>
            <a:r>
              <a:t>Added map labeling, legend</a:t>
            </a:r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8-06-04 at 11.13.17 PM.png" descr="Screen Shot 2018-06-04 at 11.13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5861" y="4937177"/>
            <a:ext cx="6258590" cy="385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More </a:t>
            </a: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on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More investigative statistics regarding research question, including changes over time, statistical 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Structure our project as a website to improve accessibility.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546</Words>
  <Application>Microsoft Macintosh PowerPoint</Application>
  <PresentationFormat>Custom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structure: travis</vt:lpstr>
      <vt:lpstr>project structure: shablona compliant</vt:lpstr>
      <vt:lpstr>project structure: How to package?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4</cp:revision>
  <dcterms:modified xsi:type="dcterms:W3CDTF">2018-06-05T18:11:57Z</dcterms:modified>
</cp:coreProperties>
</file>